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762897" y="115330"/>
            <a:ext cx="6959170" cy="98854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r>
              <a:rPr lang="lt-L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 pašalpa </a:t>
            </a:r>
            <a:b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skiriama, kai vidutinės pajamos vienam žmogui yra mažesnės nei 141,90 </a:t>
            </a:r>
            <a:r>
              <a:rPr lang="lt-LT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lt-LT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/mėn</a:t>
            </a:r>
            <a:r>
              <a:rPr lang="lt-LT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lt-L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lt-LT" sz="1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77334" y="1145062"/>
            <a:ext cx="4184035" cy="2817338"/>
          </a:xfrm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Socialinės pašalpos dydis </a:t>
            </a:r>
            <a:r>
              <a:rPr lang="lt-LT" sz="29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vienam gyvenančiam asmeniui: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skirtumą tarp (180,60 </a:t>
            </a:r>
            <a:r>
              <a:rPr lang="lt-LT" sz="2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ir vidutinių pajamų per mėnesį – kai socialinė pašalpa mokama ne ilgiau kaip 6 mėnesius;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skirtumą tarp (154,80 </a:t>
            </a:r>
            <a:r>
              <a:rPr lang="lt-LT" sz="2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ir vidutinių pajamų per mėnesį – kai socialinė pašalpa mokama nuo 6 iki 12 mėnesių;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skirtumą tarp (141,90 </a:t>
            </a:r>
            <a:r>
              <a:rPr lang="lt-LT" sz="2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ir vidutinių pajamų per mėnesį – kai socialinė pašalpa mokama ilgiau kaip 12 mėnesių.</a:t>
            </a:r>
          </a:p>
          <a:p>
            <a:endParaRPr lang="lt-LT" dirty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77334" y="4094204"/>
            <a:ext cx="4184034" cy="2446639"/>
          </a:xfrm>
          <a:solidFill>
            <a:schemeClr val="bg2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Socialinės pašalpos dydis </a:t>
            </a:r>
            <a:r>
              <a:rPr lang="lt-LT" sz="29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bendrai gyvenantiems asmenims: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pirmam bendrai gyvenančiam asmeniui – skirtumą tarp (141,90Eur) ir vidutinių pajamų;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antram bendrai gyvenančiam asmeniui – 90 procentų skirtumo tarp (141,90 </a:t>
            </a:r>
            <a:r>
              <a:rPr lang="lt-LT" sz="2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ir vidutinių pajamų;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trečiam ir </a:t>
            </a:r>
            <a:r>
              <a:rPr lang="lt-LT" sz="2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paskesniems</a:t>
            </a: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bendrai gyvenantiems asmenims – 70 procentų skirtumo tarp (141,90 </a:t>
            </a:r>
            <a:r>
              <a:rPr lang="lt-LT" sz="2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</a:t>
            </a:r>
            <a:r>
              <a:rPr lang="lt-LT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ir vidutinių pajamų.</a:t>
            </a:r>
          </a:p>
          <a:p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5389377" y="1145061"/>
            <a:ext cx="5072677" cy="246311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lt-L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Kaišiadorių rajono savivaldybės gyventojai </a:t>
            </a:r>
            <a:r>
              <a:rPr lang="lt-LT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dėl socialinės pašalpos </a:t>
            </a: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kreipiasi: </a:t>
            </a:r>
          </a:p>
          <a:p>
            <a:pPr>
              <a:spcAft>
                <a:spcPts val="0"/>
              </a:spcAft>
            </a:pP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   </a:t>
            </a:r>
            <a:r>
              <a:rPr lang="lt-LT" sz="14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Kaišiadorių miesto seniūnijos gyventojai į:</a:t>
            </a: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Kaišiadorių miesto seniūniją (Katedros g. 4, Kaišiadorys, mob. +370 684 86 907);</a:t>
            </a:r>
          </a:p>
          <a:p>
            <a:pPr>
              <a:spcAft>
                <a:spcPts val="0"/>
              </a:spcAft>
            </a:pP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Kaišiadorių rajono savivaldybės administracijos Socialinės paramos skyrių (118 kab., Katedros g. 4, Kaišiadorys, mob. +370 618 6 5390);</a:t>
            </a:r>
          </a:p>
          <a:p>
            <a:pPr>
              <a:spcAft>
                <a:spcPts val="0"/>
              </a:spcAft>
            </a:pPr>
            <a:r>
              <a:rPr lang="lt-LT" sz="14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Kitų seniūnijų gyventojai</a:t>
            </a:r>
            <a:r>
              <a:rPr lang="lt-LT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į seniūnijas pagal gyvenamąją vietą.</a:t>
            </a:r>
            <a:endParaRPr lang="lt-LT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5389377" y="3748215"/>
            <a:ext cx="5140411" cy="28997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Seniūnijų kontaktai: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Kaišiadorių apylinkės seniūnija – Gedimino g. 48, Kaišiadorys, mob. +370 699 43741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Kruonio seniūnija – Vilniaus g.13, Kruonio mstl., mob. +370 698 46387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Nemaitonių seniūnija – Gėlyno g. 1, Varkalių k., mob. +370 676 96923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Palomenės seniūnija – Medinų g. 6, Palomenės k., mob. +370 612 68494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Paparčių seniūnija – Paparčių g. 25, Paparčių k., mob. +370 670 96812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Pravieniškių seniūnija – Pravieniškių g. 33, Pravieniškių k., mob. +370 674 05319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Rumšiškių seniūnija – J. Aisčio g. 1, Rumšiškių mstl., mob. +370 647 09073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Žaslių seniūnija – Vilniaus g. 6, Žaslių mstl., mob. +370 620 12550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Žiežmarių apylinkės seniūnija – Žaslių g.62, Žiežmariai, mob. +370 608 51878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lt-LT" sz="12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Žiežmarių seniūnija – Žaslių g. 62, Žiežmariai, mob. +370 647 08325</a:t>
            </a:r>
            <a:endParaRPr lang="lt-LT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3107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412</Words>
  <Application>Microsoft Office PowerPoint</Application>
  <PresentationFormat>Plačiaekranė</PresentationFormat>
  <Paragraphs>25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Briaunota</vt:lpstr>
      <vt:lpstr>                   Socialinė pašalpa  skiriama, kai vidutinės pajamos vienam žmogui yra mažesnės nei 141,90 Eur/mėn.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Adminas</dc:creator>
  <cp:lastModifiedBy>Rimvydas Jankauskas</cp:lastModifiedBy>
  <cp:revision>5</cp:revision>
  <cp:lastPrinted>2022-03-23T08:01:53Z</cp:lastPrinted>
  <dcterms:created xsi:type="dcterms:W3CDTF">2022-03-23T07:22:31Z</dcterms:created>
  <dcterms:modified xsi:type="dcterms:W3CDTF">2022-03-30T07:04:17Z</dcterms:modified>
</cp:coreProperties>
</file>